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16203613" cy="11522075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29">
          <p15:clr>
            <a:srgbClr val="A4A3A4"/>
          </p15:clr>
        </p15:guide>
        <p15:guide id="2" pos="29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5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929"/>
  </p:normalViewPr>
  <p:slideViewPr>
    <p:cSldViewPr>
      <p:cViewPr varScale="1">
        <p:scale>
          <a:sx n="69" d="100"/>
          <a:sy n="69" d="100"/>
        </p:scale>
        <p:origin x="1266" y="48"/>
      </p:cViewPr>
      <p:guideLst>
        <p:guide orient="horz" pos="3629"/>
        <p:guide pos="29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16025" y="3579813"/>
            <a:ext cx="13771563" cy="24685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30463" y="6529388"/>
            <a:ext cx="11342687" cy="29448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6A12F-631E-4C71-8842-AED922BB45E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791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C90E0-1113-4EA9-A073-03721C48CFD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1451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1545888" y="1022350"/>
            <a:ext cx="3443287" cy="922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14438" y="1022350"/>
            <a:ext cx="10179050" cy="922020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679F3-27CF-4726-8E3D-CEF42AE47CF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9718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96604-3107-4FFB-9FD0-A28CC4D87F4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8133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9525" y="7404100"/>
            <a:ext cx="13773150" cy="22875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79525" y="4883150"/>
            <a:ext cx="13773150" cy="2520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D9D4B-F0D4-4953-B7E9-5509BBE6E8A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527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14438" y="3327400"/>
            <a:ext cx="6810375" cy="691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177213" y="3327400"/>
            <a:ext cx="6811962" cy="691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F4281-E9A3-40D6-8730-D5648CADC35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651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9625" y="461963"/>
            <a:ext cx="14584363" cy="19192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09625" y="2579688"/>
            <a:ext cx="7159625" cy="10747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09625" y="3654425"/>
            <a:ext cx="7159625" cy="6637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8231188" y="2579688"/>
            <a:ext cx="7162800" cy="10747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8231188" y="3654425"/>
            <a:ext cx="7162800" cy="6637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AA089-03B2-4A14-A144-B5978FC2402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7679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1221A-9401-4C5B-876C-22907EBF995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463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4ED9D-82E3-439D-8996-12074A28963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2185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9625" y="458788"/>
            <a:ext cx="5330825" cy="1952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35713" y="458788"/>
            <a:ext cx="9058275" cy="9832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09625" y="2411413"/>
            <a:ext cx="5330825" cy="7880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DAB6A-EE92-4306-A48C-A778673E3DF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534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76588" y="8066088"/>
            <a:ext cx="9721850" cy="9509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176588" y="1030288"/>
            <a:ext cx="9721850" cy="6911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176588" y="9017000"/>
            <a:ext cx="9721850" cy="1352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3577B-2FBC-4A57-9E21-3DC465B5A31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7611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4438" y="1022350"/>
            <a:ext cx="13774737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58422" tIns="79211" rIns="158422" bIns="792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4438" y="3327400"/>
            <a:ext cx="13774737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58422" tIns="79211" rIns="158422" bIns="792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4438" y="10499725"/>
            <a:ext cx="337502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58422" tIns="79211" rIns="158422" bIns="79211" numCol="1" anchor="t" anchorCtr="0" compatLnSpc="1">
            <a:prstTxWarp prst="textNoShape">
              <a:avLst/>
            </a:prstTxWarp>
          </a:bodyPr>
          <a:lstStyle>
            <a:lvl1pPr defTabSz="1584325">
              <a:defRPr sz="2500"/>
            </a:lvl1pPr>
          </a:lstStyle>
          <a:p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4025" y="10499725"/>
            <a:ext cx="5135563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58422" tIns="79211" rIns="158422" bIns="79211" numCol="1" anchor="t" anchorCtr="0" compatLnSpc="1">
            <a:prstTxWarp prst="textNoShape">
              <a:avLst/>
            </a:prstTxWarp>
          </a:bodyPr>
          <a:lstStyle>
            <a:lvl1pPr algn="ctr" defTabSz="1584325">
              <a:defRPr sz="2500"/>
            </a:lvl1pPr>
          </a:lstStyle>
          <a:p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14150" y="10499725"/>
            <a:ext cx="337502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58422" tIns="79211" rIns="158422" bIns="79211" numCol="1" anchor="t" anchorCtr="0" compatLnSpc="1">
            <a:prstTxWarp prst="textNoShape">
              <a:avLst/>
            </a:prstTxWarp>
          </a:bodyPr>
          <a:lstStyle>
            <a:lvl1pPr algn="r" defTabSz="1584325">
              <a:defRPr sz="2500"/>
            </a:lvl1pPr>
          </a:lstStyle>
          <a:p>
            <a:fld id="{E5BC0717-DAE7-4A52-AF6A-170A9BD86EB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84325" rtl="0" eaLnBrk="1" fontAlgn="base" hangingPunct="1">
        <a:spcBef>
          <a:spcPct val="0"/>
        </a:spcBef>
        <a:spcAft>
          <a:spcPct val="0"/>
        </a:spcAft>
        <a:defRPr sz="7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584325" rtl="0" eaLnBrk="1" fontAlgn="base" hangingPunct="1">
        <a:spcBef>
          <a:spcPct val="0"/>
        </a:spcBef>
        <a:spcAft>
          <a:spcPct val="0"/>
        </a:spcAft>
        <a:defRPr sz="7600">
          <a:solidFill>
            <a:schemeClr val="tx2"/>
          </a:solidFill>
          <a:latin typeface="Arial" charset="0"/>
          <a:ea typeface="ヒラギノ角ゴ Pro W3" charset="-128"/>
        </a:defRPr>
      </a:lvl2pPr>
      <a:lvl3pPr algn="ctr" defTabSz="1584325" rtl="0" eaLnBrk="1" fontAlgn="base" hangingPunct="1">
        <a:spcBef>
          <a:spcPct val="0"/>
        </a:spcBef>
        <a:spcAft>
          <a:spcPct val="0"/>
        </a:spcAft>
        <a:defRPr sz="7600">
          <a:solidFill>
            <a:schemeClr val="tx2"/>
          </a:solidFill>
          <a:latin typeface="Arial" charset="0"/>
          <a:ea typeface="ヒラギノ角ゴ Pro W3" charset="-128"/>
        </a:defRPr>
      </a:lvl3pPr>
      <a:lvl4pPr algn="ctr" defTabSz="1584325" rtl="0" eaLnBrk="1" fontAlgn="base" hangingPunct="1">
        <a:spcBef>
          <a:spcPct val="0"/>
        </a:spcBef>
        <a:spcAft>
          <a:spcPct val="0"/>
        </a:spcAft>
        <a:defRPr sz="7600">
          <a:solidFill>
            <a:schemeClr val="tx2"/>
          </a:solidFill>
          <a:latin typeface="Arial" charset="0"/>
          <a:ea typeface="ヒラギノ角ゴ Pro W3" charset="-128"/>
        </a:defRPr>
      </a:lvl4pPr>
      <a:lvl5pPr algn="ctr" defTabSz="1584325" rtl="0" eaLnBrk="1" fontAlgn="base" hangingPunct="1">
        <a:spcBef>
          <a:spcPct val="0"/>
        </a:spcBef>
        <a:spcAft>
          <a:spcPct val="0"/>
        </a:spcAft>
        <a:defRPr sz="7600">
          <a:solidFill>
            <a:schemeClr val="tx2"/>
          </a:solidFill>
          <a:latin typeface="Arial" charset="0"/>
          <a:ea typeface="ヒラギノ角ゴ Pro W3" charset="-128"/>
        </a:defRPr>
      </a:lvl5pPr>
      <a:lvl6pPr marL="457200" algn="ctr" defTabSz="1584325" rtl="0" eaLnBrk="1" fontAlgn="base" hangingPunct="1">
        <a:spcBef>
          <a:spcPct val="0"/>
        </a:spcBef>
        <a:spcAft>
          <a:spcPct val="0"/>
        </a:spcAft>
        <a:defRPr sz="7600">
          <a:solidFill>
            <a:schemeClr val="tx2"/>
          </a:solidFill>
          <a:latin typeface="Arial" charset="0"/>
          <a:ea typeface="ヒラギノ角ゴ Pro W3" charset="-128"/>
        </a:defRPr>
      </a:lvl6pPr>
      <a:lvl7pPr marL="914400" algn="ctr" defTabSz="1584325" rtl="0" eaLnBrk="1" fontAlgn="base" hangingPunct="1">
        <a:spcBef>
          <a:spcPct val="0"/>
        </a:spcBef>
        <a:spcAft>
          <a:spcPct val="0"/>
        </a:spcAft>
        <a:defRPr sz="7600">
          <a:solidFill>
            <a:schemeClr val="tx2"/>
          </a:solidFill>
          <a:latin typeface="Arial" charset="0"/>
          <a:ea typeface="ヒラギノ角ゴ Pro W3" charset="-128"/>
        </a:defRPr>
      </a:lvl7pPr>
      <a:lvl8pPr marL="1371600" algn="ctr" defTabSz="1584325" rtl="0" eaLnBrk="1" fontAlgn="base" hangingPunct="1">
        <a:spcBef>
          <a:spcPct val="0"/>
        </a:spcBef>
        <a:spcAft>
          <a:spcPct val="0"/>
        </a:spcAft>
        <a:defRPr sz="7600">
          <a:solidFill>
            <a:schemeClr val="tx2"/>
          </a:solidFill>
          <a:latin typeface="Arial" charset="0"/>
          <a:ea typeface="ヒラギノ角ゴ Pro W3" charset="-128"/>
        </a:defRPr>
      </a:lvl8pPr>
      <a:lvl9pPr marL="1828800" algn="ctr" defTabSz="1584325" rtl="0" eaLnBrk="1" fontAlgn="base" hangingPunct="1">
        <a:spcBef>
          <a:spcPct val="0"/>
        </a:spcBef>
        <a:spcAft>
          <a:spcPct val="0"/>
        </a:spcAft>
        <a:defRPr sz="7600">
          <a:solidFill>
            <a:schemeClr val="tx2"/>
          </a:solidFill>
          <a:latin typeface="Arial" charset="0"/>
          <a:ea typeface="ヒラギノ角ゴ Pro W3" charset="-128"/>
        </a:defRPr>
      </a:lvl9pPr>
    </p:titleStyle>
    <p:bodyStyle>
      <a:lvl1pPr marL="593725" indent="-593725" algn="l" defTabSz="1584325" rtl="0" eaLnBrk="1" fontAlgn="base" hangingPunct="1">
        <a:spcBef>
          <a:spcPct val="20000"/>
        </a:spcBef>
        <a:spcAft>
          <a:spcPct val="0"/>
        </a:spcAft>
        <a:buChar char="•"/>
        <a:defRPr sz="5600">
          <a:solidFill>
            <a:schemeClr val="tx1"/>
          </a:solidFill>
          <a:latin typeface="+mn-lt"/>
          <a:ea typeface="+mn-ea"/>
          <a:cs typeface="+mn-cs"/>
        </a:defRPr>
      </a:lvl1pPr>
      <a:lvl2pPr marL="1287463" indent="-495300" algn="l" defTabSz="1584325" rtl="0" eaLnBrk="1" fontAlgn="base" hangingPunct="1">
        <a:spcBef>
          <a:spcPct val="20000"/>
        </a:spcBef>
        <a:spcAft>
          <a:spcPct val="0"/>
        </a:spcAft>
        <a:buChar char="–"/>
        <a:defRPr sz="4800">
          <a:solidFill>
            <a:schemeClr val="tx1"/>
          </a:solidFill>
          <a:latin typeface="+mn-lt"/>
          <a:ea typeface="+mn-ea"/>
        </a:defRPr>
      </a:lvl2pPr>
      <a:lvl3pPr marL="1979613" indent="-395288" algn="l" defTabSz="1584325" rtl="0" eaLnBrk="1" fontAlgn="base" hangingPunct="1">
        <a:spcBef>
          <a:spcPct val="20000"/>
        </a:spcBef>
        <a:spcAft>
          <a:spcPct val="0"/>
        </a:spcAft>
        <a:buChar char="•"/>
        <a:defRPr sz="4200">
          <a:solidFill>
            <a:schemeClr val="tx1"/>
          </a:solidFill>
          <a:latin typeface="+mn-lt"/>
          <a:ea typeface="+mn-ea"/>
        </a:defRPr>
      </a:lvl3pPr>
      <a:lvl4pPr marL="2771775" indent="-395288" algn="l" defTabSz="1584325" rtl="0" eaLnBrk="1" fontAlgn="base" hangingPunct="1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ea typeface="+mn-ea"/>
        </a:defRPr>
      </a:lvl4pPr>
      <a:lvl5pPr marL="3563938" indent="-395288" algn="l" defTabSz="1584325" rtl="0" eaLnBrk="1" fontAlgn="base" hangingPunct="1">
        <a:spcBef>
          <a:spcPct val="20000"/>
        </a:spcBef>
        <a:spcAft>
          <a:spcPct val="0"/>
        </a:spcAft>
        <a:buChar char="»"/>
        <a:defRPr sz="3400">
          <a:solidFill>
            <a:schemeClr val="tx1"/>
          </a:solidFill>
          <a:latin typeface="+mn-lt"/>
          <a:ea typeface="+mn-ea"/>
        </a:defRPr>
      </a:lvl5pPr>
      <a:lvl6pPr marL="4021138" indent="-395288" algn="l" defTabSz="1584325" rtl="0" eaLnBrk="1" fontAlgn="base" hangingPunct="1">
        <a:spcBef>
          <a:spcPct val="20000"/>
        </a:spcBef>
        <a:spcAft>
          <a:spcPct val="0"/>
        </a:spcAft>
        <a:buChar char="»"/>
        <a:defRPr sz="3400">
          <a:solidFill>
            <a:schemeClr val="tx1"/>
          </a:solidFill>
          <a:latin typeface="+mn-lt"/>
          <a:ea typeface="+mn-ea"/>
        </a:defRPr>
      </a:lvl6pPr>
      <a:lvl7pPr marL="4478338" indent="-395288" algn="l" defTabSz="1584325" rtl="0" eaLnBrk="1" fontAlgn="base" hangingPunct="1">
        <a:spcBef>
          <a:spcPct val="20000"/>
        </a:spcBef>
        <a:spcAft>
          <a:spcPct val="0"/>
        </a:spcAft>
        <a:buChar char="»"/>
        <a:defRPr sz="3400">
          <a:solidFill>
            <a:schemeClr val="tx1"/>
          </a:solidFill>
          <a:latin typeface="+mn-lt"/>
          <a:ea typeface="+mn-ea"/>
        </a:defRPr>
      </a:lvl7pPr>
      <a:lvl8pPr marL="4935538" indent="-395288" algn="l" defTabSz="1584325" rtl="0" eaLnBrk="1" fontAlgn="base" hangingPunct="1">
        <a:spcBef>
          <a:spcPct val="20000"/>
        </a:spcBef>
        <a:spcAft>
          <a:spcPct val="0"/>
        </a:spcAft>
        <a:buChar char="»"/>
        <a:defRPr sz="3400">
          <a:solidFill>
            <a:schemeClr val="tx1"/>
          </a:solidFill>
          <a:latin typeface="+mn-lt"/>
          <a:ea typeface="+mn-ea"/>
        </a:defRPr>
      </a:lvl8pPr>
      <a:lvl9pPr marL="5392738" indent="-395288" algn="l" defTabSz="1584325" rtl="0" eaLnBrk="1" fontAlgn="base" hangingPunct="1">
        <a:spcBef>
          <a:spcPct val="20000"/>
        </a:spcBef>
        <a:spcAft>
          <a:spcPct val="0"/>
        </a:spcAft>
        <a:buChar char="»"/>
        <a:defRPr sz="3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 descr="Poster_320_450_qu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6200437" cy="1151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612974" y="2016621"/>
            <a:ext cx="10612562" cy="675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9108" rIns="98216" bIns="49108"/>
          <a:lstStyle>
            <a:lvl1pPr defTabSz="982663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490538" defTabSz="982663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982663" defTabSz="982663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473200" defTabSz="982663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1963738" defTabSz="982663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420938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878138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335338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792538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endParaRPr lang="de-DE" altLang="de-DE" sz="1300" b="1" dirty="0"/>
          </a:p>
          <a:p>
            <a:endParaRPr lang="de-DE" altLang="de-DE" sz="13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03" y="2232645"/>
            <a:ext cx="15835883" cy="7488833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218" y="2232645"/>
            <a:ext cx="8282286" cy="3096344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-675862" y="2676939"/>
            <a:ext cx="76255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 smtClean="0">
                <a:ln/>
                <a:solidFill>
                  <a:schemeClr val="accent4"/>
                </a:solidFill>
              </a:rPr>
              <a:t>Frauen </a:t>
            </a:r>
            <a:r>
              <a:rPr lang="de-DE" sz="5400" b="1" dirty="0" smtClean="0">
                <a:ln/>
                <a:solidFill>
                  <a:schemeClr val="accent4"/>
                </a:solidFill>
              </a:rPr>
              <a:t>AKTIV</a:t>
            </a:r>
            <a:endParaRPr lang="de-DE" sz="5400" b="1" i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02218" y="3528790"/>
            <a:ext cx="10219868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i="1" dirty="0" smtClean="0">
                <a:ln/>
                <a:solidFill>
                  <a:srgbClr val="FF0000"/>
                </a:solidFill>
              </a:rPr>
              <a:t>WISSEN</a:t>
            </a:r>
          </a:p>
          <a:p>
            <a:pPr algn="ctr"/>
            <a:r>
              <a:rPr lang="de-DE" sz="3600" b="1" dirty="0" smtClean="0">
                <a:ln/>
                <a:solidFill>
                  <a:srgbClr val="FF0000"/>
                </a:solidFill>
              </a:rPr>
              <a:t>           </a:t>
            </a:r>
            <a:r>
              <a:rPr lang="de-DE" b="1" i="1" dirty="0" smtClean="0">
                <a:ln/>
                <a:solidFill>
                  <a:srgbClr val="FF0000"/>
                </a:solidFill>
              </a:rPr>
              <a:t>von Frau zu Frau</a:t>
            </a:r>
            <a:endParaRPr lang="de-DE" sz="4800" b="1" i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984162" y="5328989"/>
            <a:ext cx="13105456" cy="63709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4800" b="1" dirty="0">
                <a:ln/>
                <a:solidFill>
                  <a:schemeClr val="accent4"/>
                </a:solidFill>
              </a:rPr>
              <a:t>Frauen </a:t>
            </a:r>
            <a:r>
              <a:rPr lang="de-DE" sz="4800" b="1" dirty="0" smtClean="0">
                <a:ln/>
                <a:solidFill>
                  <a:schemeClr val="accent4"/>
                </a:solidFill>
              </a:rPr>
              <a:t>AKTIV	bringt Migrantinnen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de-DE" sz="4800" b="1" i="1" dirty="0" smtClean="0">
                <a:ln/>
                <a:solidFill>
                  <a:schemeClr val="accent4"/>
                </a:solidFill>
              </a:rPr>
              <a:t>Sprache</a:t>
            </a:r>
            <a:endParaRPr lang="de-DE" sz="4800" b="1" i="1" dirty="0" smtClean="0">
              <a:ln/>
              <a:solidFill>
                <a:schemeClr val="accent4"/>
              </a:solidFill>
            </a:endParaRP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de-DE" sz="4800" b="1" i="1" dirty="0" smtClean="0">
                <a:ln/>
                <a:solidFill>
                  <a:schemeClr val="accent4"/>
                </a:solidFill>
              </a:rPr>
              <a:t>Wissen</a:t>
            </a:r>
          </a:p>
          <a:p>
            <a:pPr marL="2228850" lvl="3" indent="-857250">
              <a:buFont typeface="Arial" panose="020B0604020202020204" pitchFamily="34" charset="0"/>
              <a:buChar char="•"/>
            </a:pPr>
            <a:r>
              <a:rPr lang="de-DE" sz="4800" b="1" i="1" dirty="0" smtClean="0">
                <a:ln/>
                <a:solidFill>
                  <a:schemeClr val="accent4"/>
                </a:solidFill>
              </a:rPr>
              <a:t>Bildung</a:t>
            </a:r>
            <a:endParaRPr lang="de-DE" sz="4800" b="1" i="1" dirty="0" smtClean="0">
              <a:ln/>
              <a:solidFill>
                <a:schemeClr val="accent4"/>
              </a:solidFill>
            </a:endParaRPr>
          </a:p>
          <a:p>
            <a:pPr marL="2514600" lvl="4" indent="-685800">
              <a:buFont typeface="Arial" panose="020B0604020202020204" pitchFamily="34" charset="0"/>
              <a:buChar char="•"/>
            </a:pPr>
            <a:r>
              <a:rPr lang="de-DE" sz="4800" b="1" i="1" dirty="0" smtClean="0">
                <a:ln/>
                <a:solidFill>
                  <a:schemeClr val="accent4"/>
                </a:solidFill>
              </a:rPr>
              <a:t>Soziale Kontakte </a:t>
            </a:r>
          </a:p>
          <a:p>
            <a:pPr marL="3143250" lvl="5" indent="-857250">
              <a:buFont typeface="Arial" panose="020B0604020202020204" pitchFamily="34" charset="0"/>
              <a:buChar char="•"/>
            </a:pPr>
            <a:r>
              <a:rPr lang="de-DE" sz="4800" b="1" i="1" dirty="0" smtClean="0">
                <a:ln/>
                <a:solidFill>
                  <a:schemeClr val="accent4"/>
                </a:solidFill>
              </a:rPr>
              <a:t>die </a:t>
            </a:r>
            <a:r>
              <a:rPr lang="de-DE" sz="4800" b="1" i="1" dirty="0" smtClean="0">
                <a:ln/>
                <a:solidFill>
                  <a:schemeClr val="accent4"/>
                </a:solidFill>
              </a:rPr>
              <a:t>deutsche Lebensart näher</a:t>
            </a:r>
            <a:endParaRPr lang="de-DE" sz="6600" b="1" i="1" dirty="0">
              <a:ln/>
              <a:solidFill>
                <a:schemeClr val="accent4"/>
              </a:solidFill>
            </a:endParaRPr>
          </a:p>
          <a:p>
            <a:pPr marL="685800" indent="-685800" algn="ctr">
              <a:buFont typeface="Arial" panose="020B0604020202020204" pitchFamily="34" charset="0"/>
              <a:buChar char="•"/>
            </a:pPr>
            <a:endParaRPr lang="de-DE" sz="4800" b="1" i="1" dirty="0" smtClean="0">
              <a:ln/>
            </a:endParaRPr>
          </a:p>
          <a:p>
            <a:pPr algn="ctr"/>
            <a:endParaRPr lang="de-DE" sz="1800" b="1" i="1" dirty="0" smtClean="0">
              <a:ln/>
            </a:endParaRPr>
          </a:p>
          <a:p>
            <a:pPr algn="ctr"/>
            <a:endParaRPr lang="de-DE" sz="1800" b="1" i="1" dirty="0" smtClean="0">
              <a:ln/>
            </a:endParaRPr>
          </a:p>
          <a:p>
            <a:pPr algn="ctr"/>
            <a:r>
              <a:rPr lang="de-DE" sz="3600" b="1" dirty="0" smtClean="0">
                <a:ln/>
              </a:rPr>
              <a:t>           </a:t>
            </a:r>
            <a:endParaRPr lang="de-DE" sz="4800" b="1" i="1" cap="none" spc="0" dirty="0">
              <a:ln/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Plakat_Querformat-1</Template>
  <TotalTime>0</TotalTime>
  <Words>23</Words>
  <Application>Microsoft Office PowerPoint</Application>
  <PresentationFormat>Benutzerdefiniert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ヒラギノ角ゴ Pro W3</vt:lpstr>
      <vt:lpstr>Leere Präsentation</vt:lpstr>
      <vt:lpstr>PowerPoint-Präsentation</vt:lpstr>
    </vt:vector>
  </TitlesOfParts>
  <Company>Landratsamt Schwäbisch Hall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Bader, Ramona</dc:creator>
  <cp:lastModifiedBy>Do, Quoc Anh</cp:lastModifiedBy>
  <cp:revision>25</cp:revision>
  <cp:lastPrinted>2020-09-15T07:04:39Z</cp:lastPrinted>
  <dcterms:created xsi:type="dcterms:W3CDTF">2020-09-09T07:45:04Z</dcterms:created>
  <dcterms:modified xsi:type="dcterms:W3CDTF">2021-09-17T11:16:23Z</dcterms:modified>
</cp:coreProperties>
</file>