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1522075" cy="8140700"/>
  <p:notesSz cx="6797675" cy="9928225"/>
  <p:defaultTextStyle>
    <a:defPPr>
      <a:defRPr lang="de-DE"/>
    </a:defPPr>
    <a:lvl1pPr algn="l" defTabSz="1120775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560388" indent="-103188" algn="l" defTabSz="1120775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120775" indent="-206375" algn="l" defTabSz="1120775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681163" indent="-309563" algn="l" defTabSz="1120775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241550" indent="-412750" algn="l" defTabSz="1120775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5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97" d="100"/>
          <a:sy n="97" d="100"/>
        </p:scale>
        <p:origin x="1260" y="96"/>
      </p:cViewPr>
      <p:guideLst>
        <p:guide orient="horz" pos="2565"/>
        <p:guide pos="36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64156" y="2528894"/>
            <a:ext cx="9793764" cy="1744974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28312" y="4613064"/>
            <a:ext cx="8065453" cy="20804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60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21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81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42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03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63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24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84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10D1C-F16C-42D9-BFA4-428143BCC9CA}" type="datetimeFigureOut">
              <a:rPr lang="de-DE"/>
              <a:pPr>
                <a:defRPr/>
              </a:pPr>
              <a:t>21.05.2024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792F7-A9E2-4DB9-BCD5-FEA62C307CB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1502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F0B40-5F44-4647-8374-F5BB4AF9FD41}" type="datetimeFigureOut">
              <a:rPr lang="de-DE"/>
              <a:pPr>
                <a:defRPr/>
              </a:pPr>
              <a:t>21.05.2024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CCB4D-D3D5-4027-89EB-49E6CB4B21C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3548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10525897" y="384423"/>
            <a:ext cx="3266589" cy="820477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26131" y="384423"/>
            <a:ext cx="9607730" cy="8204770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8D9E8-0B0C-442F-B818-232EE8EFBA9A}" type="datetimeFigureOut">
              <a:rPr lang="de-DE"/>
              <a:pPr>
                <a:defRPr/>
              </a:pPr>
              <a:t>21.05.2024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83D99-4180-4056-92A2-AA8EC723891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0515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6D33F-D6D4-4D56-A631-58FA1FDCF42F}" type="datetimeFigureOut">
              <a:rPr lang="de-DE"/>
              <a:pPr>
                <a:defRPr/>
              </a:pPr>
              <a:t>21.05.2024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DBDA4-4D7D-4A18-B39F-31BF0DD91A2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5478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0164" y="5231155"/>
            <a:ext cx="9793764" cy="1616833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10164" y="3450377"/>
            <a:ext cx="9793764" cy="1780778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6061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2123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6818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4247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0309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637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2433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8494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418E9-1BC2-4F18-8329-9783C404E52F}" type="datetimeFigureOut">
              <a:rPr lang="de-DE"/>
              <a:pPr>
                <a:defRPr/>
              </a:pPr>
              <a:t>21.05.2024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469BD-3F49-42D8-BB4D-D2213BCD6EA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4839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26133" y="2244346"/>
            <a:ext cx="6437159" cy="63448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355327" y="2244346"/>
            <a:ext cx="6437159" cy="63448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39320-30C9-404A-A56F-A1653FC36240}" type="datetimeFigureOut">
              <a:rPr lang="de-DE"/>
              <a:pPr>
                <a:defRPr/>
              </a:pPr>
              <a:t>21.05.2024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3F41B-7B17-45C3-A752-E6B7AFC85DE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9946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104" y="326006"/>
            <a:ext cx="10369868" cy="1356784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76105" y="1822236"/>
            <a:ext cx="5090917" cy="759421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0619" indent="0">
              <a:buNone/>
              <a:defRPr sz="2500" b="1"/>
            </a:lvl2pPr>
            <a:lvl3pPr marL="1121237" indent="0">
              <a:buNone/>
              <a:defRPr sz="2200" b="1"/>
            </a:lvl3pPr>
            <a:lvl4pPr marL="1681856" indent="0">
              <a:buNone/>
              <a:defRPr sz="2000" b="1"/>
            </a:lvl4pPr>
            <a:lvl5pPr marL="2242475" indent="0">
              <a:buNone/>
              <a:defRPr sz="2000" b="1"/>
            </a:lvl5pPr>
            <a:lvl6pPr marL="2803093" indent="0">
              <a:buNone/>
              <a:defRPr sz="2000" b="1"/>
            </a:lvl6pPr>
            <a:lvl7pPr marL="3363712" indent="0">
              <a:buNone/>
              <a:defRPr sz="2000" b="1"/>
            </a:lvl7pPr>
            <a:lvl8pPr marL="3924330" indent="0">
              <a:buNone/>
              <a:defRPr sz="2000" b="1"/>
            </a:lvl8pPr>
            <a:lvl9pPr marL="4484949" indent="0">
              <a:buNone/>
              <a:defRPr sz="20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76105" y="2581657"/>
            <a:ext cx="5090917" cy="469032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853056" y="1822236"/>
            <a:ext cx="5092917" cy="759421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0619" indent="0">
              <a:buNone/>
              <a:defRPr sz="2500" b="1"/>
            </a:lvl2pPr>
            <a:lvl3pPr marL="1121237" indent="0">
              <a:buNone/>
              <a:defRPr sz="2200" b="1"/>
            </a:lvl3pPr>
            <a:lvl4pPr marL="1681856" indent="0">
              <a:buNone/>
              <a:defRPr sz="2000" b="1"/>
            </a:lvl4pPr>
            <a:lvl5pPr marL="2242475" indent="0">
              <a:buNone/>
              <a:defRPr sz="2000" b="1"/>
            </a:lvl5pPr>
            <a:lvl6pPr marL="2803093" indent="0">
              <a:buNone/>
              <a:defRPr sz="2000" b="1"/>
            </a:lvl6pPr>
            <a:lvl7pPr marL="3363712" indent="0">
              <a:buNone/>
              <a:defRPr sz="2000" b="1"/>
            </a:lvl7pPr>
            <a:lvl8pPr marL="3924330" indent="0">
              <a:buNone/>
              <a:defRPr sz="2000" b="1"/>
            </a:lvl8pPr>
            <a:lvl9pPr marL="4484949" indent="0">
              <a:buNone/>
              <a:defRPr sz="20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853056" y="2581657"/>
            <a:ext cx="5092917" cy="469032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18316-6FCB-4603-B587-61FF7401ACC8}" type="datetimeFigureOut">
              <a:rPr lang="de-DE"/>
              <a:pPr>
                <a:defRPr/>
              </a:pPr>
              <a:t>21.05.2024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640E1-E586-4F1B-AD1D-50FFC9DC8E5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4435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B7D1F-016E-4802-8DE8-FE99FC9C9A31}" type="datetimeFigureOut">
              <a:rPr lang="de-DE"/>
              <a:pPr>
                <a:defRPr/>
              </a:pPr>
              <a:t>21.05.2024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2495B-AE2A-4552-A756-8C3E6EC009A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5464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DF180-3F86-4FB9-9B48-65342EF9020C}" type="datetimeFigureOut">
              <a:rPr lang="de-DE"/>
              <a:pPr>
                <a:defRPr/>
              </a:pPr>
              <a:t>21.05.2024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9ECC5-206F-4A4B-88A6-9558F86B2ED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360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106" y="324120"/>
            <a:ext cx="3790683" cy="1379397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04811" y="324121"/>
            <a:ext cx="6441160" cy="6947862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76106" y="1703517"/>
            <a:ext cx="3790683" cy="5568466"/>
          </a:xfrm>
        </p:spPr>
        <p:txBody>
          <a:bodyPr/>
          <a:lstStyle>
            <a:lvl1pPr marL="0" indent="0">
              <a:buNone/>
              <a:defRPr sz="1700"/>
            </a:lvl1pPr>
            <a:lvl2pPr marL="560619" indent="0">
              <a:buNone/>
              <a:defRPr sz="1500"/>
            </a:lvl2pPr>
            <a:lvl3pPr marL="1121237" indent="0">
              <a:buNone/>
              <a:defRPr sz="1200"/>
            </a:lvl3pPr>
            <a:lvl4pPr marL="1681856" indent="0">
              <a:buNone/>
              <a:defRPr sz="1100"/>
            </a:lvl4pPr>
            <a:lvl5pPr marL="2242475" indent="0">
              <a:buNone/>
              <a:defRPr sz="1100"/>
            </a:lvl5pPr>
            <a:lvl6pPr marL="2803093" indent="0">
              <a:buNone/>
              <a:defRPr sz="1100"/>
            </a:lvl6pPr>
            <a:lvl7pPr marL="3363712" indent="0">
              <a:buNone/>
              <a:defRPr sz="1100"/>
            </a:lvl7pPr>
            <a:lvl8pPr marL="3924330" indent="0">
              <a:buNone/>
              <a:defRPr sz="1100"/>
            </a:lvl8pPr>
            <a:lvl9pPr marL="4484949" indent="0">
              <a:buNone/>
              <a:defRPr sz="11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A7E52-43FB-40A5-B5AE-78072AE9DEF2}" type="datetimeFigureOut">
              <a:rPr lang="de-DE"/>
              <a:pPr>
                <a:defRPr/>
              </a:pPr>
              <a:t>21.05.2024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61D77-624F-41AB-8500-F320B5C886F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1497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58408" y="5698490"/>
            <a:ext cx="6913245" cy="672739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258408" y="727386"/>
            <a:ext cx="6913245" cy="4884420"/>
          </a:xfrm>
        </p:spPr>
        <p:txBody>
          <a:bodyPr rtlCol="0">
            <a:normAutofit/>
          </a:bodyPr>
          <a:lstStyle>
            <a:lvl1pPr marL="0" indent="0">
              <a:buNone/>
              <a:defRPr sz="3900"/>
            </a:lvl1pPr>
            <a:lvl2pPr marL="560619" indent="0">
              <a:buNone/>
              <a:defRPr sz="3400"/>
            </a:lvl2pPr>
            <a:lvl3pPr marL="1121237" indent="0">
              <a:buNone/>
              <a:defRPr sz="2900"/>
            </a:lvl3pPr>
            <a:lvl4pPr marL="1681856" indent="0">
              <a:buNone/>
              <a:defRPr sz="2500"/>
            </a:lvl4pPr>
            <a:lvl5pPr marL="2242475" indent="0">
              <a:buNone/>
              <a:defRPr sz="2500"/>
            </a:lvl5pPr>
            <a:lvl6pPr marL="2803093" indent="0">
              <a:buNone/>
              <a:defRPr sz="2500"/>
            </a:lvl6pPr>
            <a:lvl7pPr marL="3363712" indent="0">
              <a:buNone/>
              <a:defRPr sz="2500"/>
            </a:lvl7pPr>
            <a:lvl8pPr marL="3924330" indent="0">
              <a:buNone/>
              <a:defRPr sz="2500"/>
            </a:lvl8pPr>
            <a:lvl9pPr marL="4484949" indent="0">
              <a:buNone/>
              <a:defRPr sz="25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258408" y="6371230"/>
            <a:ext cx="6913245" cy="955401"/>
          </a:xfrm>
        </p:spPr>
        <p:txBody>
          <a:bodyPr/>
          <a:lstStyle>
            <a:lvl1pPr marL="0" indent="0">
              <a:buNone/>
              <a:defRPr sz="1700"/>
            </a:lvl1pPr>
            <a:lvl2pPr marL="560619" indent="0">
              <a:buNone/>
              <a:defRPr sz="1500"/>
            </a:lvl2pPr>
            <a:lvl3pPr marL="1121237" indent="0">
              <a:buNone/>
              <a:defRPr sz="1200"/>
            </a:lvl3pPr>
            <a:lvl4pPr marL="1681856" indent="0">
              <a:buNone/>
              <a:defRPr sz="1100"/>
            </a:lvl4pPr>
            <a:lvl5pPr marL="2242475" indent="0">
              <a:buNone/>
              <a:defRPr sz="1100"/>
            </a:lvl5pPr>
            <a:lvl6pPr marL="2803093" indent="0">
              <a:buNone/>
              <a:defRPr sz="1100"/>
            </a:lvl6pPr>
            <a:lvl7pPr marL="3363712" indent="0">
              <a:buNone/>
              <a:defRPr sz="1100"/>
            </a:lvl7pPr>
            <a:lvl8pPr marL="3924330" indent="0">
              <a:buNone/>
              <a:defRPr sz="1100"/>
            </a:lvl8pPr>
            <a:lvl9pPr marL="4484949" indent="0">
              <a:buNone/>
              <a:defRPr sz="11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27752-9447-47C3-9ED3-323D6002CFF2}" type="datetimeFigureOut">
              <a:rPr lang="de-DE"/>
              <a:pPr>
                <a:defRPr/>
              </a:pPr>
              <a:t>21.05.2024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12299-4CC3-4C56-B851-7000ACABDB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534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576263" y="325438"/>
            <a:ext cx="1036955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2124" tIns="56062" rIns="112124" bIns="560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576263" y="1900238"/>
            <a:ext cx="1036955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2124" tIns="56062" rIns="112124" bIns="560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76263" y="7545388"/>
            <a:ext cx="2687637" cy="433387"/>
          </a:xfrm>
          <a:prstGeom prst="rect">
            <a:avLst/>
          </a:prstGeom>
        </p:spPr>
        <p:txBody>
          <a:bodyPr vert="horz" lIns="112124" tIns="56062" rIns="112124" bIns="56062" rtlCol="0" anchor="ctr"/>
          <a:lstStyle>
            <a:lvl1pPr algn="l" defTabSz="1121237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F93091-E0AD-49CB-8EA9-AC0874D77995}" type="datetimeFigureOut">
              <a:rPr lang="de-DE"/>
              <a:pPr>
                <a:defRPr/>
              </a:pPr>
              <a:t>21.05.2024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37000" y="7545388"/>
            <a:ext cx="3648075" cy="433387"/>
          </a:xfrm>
          <a:prstGeom prst="rect">
            <a:avLst/>
          </a:prstGeom>
        </p:spPr>
        <p:txBody>
          <a:bodyPr vert="horz" lIns="112124" tIns="56062" rIns="112124" bIns="56062" rtlCol="0" anchor="ctr"/>
          <a:lstStyle>
            <a:lvl1pPr algn="ctr" defTabSz="1121237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58175" y="7545388"/>
            <a:ext cx="2687638" cy="433387"/>
          </a:xfrm>
          <a:prstGeom prst="rect">
            <a:avLst/>
          </a:prstGeom>
        </p:spPr>
        <p:txBody>
          <a:bodyPr vert="horz" lIns="112124" tIns="56062" rIns="112124" bIns="56062" rtlCol="0" anchor="ctr"/>
          <a:lstStyle>
            <a:lvl1pPr algn="r" defTabSz="1121237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43E3E2-8598-4C48-AC1C-3E9C511C2AA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20775" rtl="0" eaLnBrk="1" fontAlgn="base" hangingPunct="1">
        <a:spcBef>
          <a:spcPct val="0"/>
        </a:spcBef>
        <a:spcAft>
          <a:spcPct val="0"/>
        </a:spcAft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120775" rtl="0" eaLnBrk="1" fontAlgn="base" hangingPunct="1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itchFamily="34" charset="0"/>
        </a:defRPr>
      </a:lvl2pPr>
      <a:lvl3pPr algn="ctr" defTabSz="1120775" rtl="0" eaLnBrk="1" fontAlgn="base" hangingPunct="1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itchFamily="34" charset="0"/>
        </a:defRPr>
      </a:lvl3pPr>
      <a:lvl4pPr algn="ctr" defTabSz="1120775" rtl="0" eaLnBrk="1" fontAlgn="base" hangingPunct="1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itchFamily="34" charset="0"/>
        </a:defRPr>
      </a:lvl4pPr>
      <a:lvl5pPr algn="ctr" defTabSz="1120775" rtl="0" eaLnBrk="1" fontAlgn="base" hangingPunct="1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itchFamily="34" charset="0"/>
        </a:defRPr>
      </a:lvl5pPr>
      <a:lvl6pPr marL="457200" algn="ctr" defTabSz="1120775" rtl="0" eaLnBrk="1" fontAlgn="base" hangingPunct="1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itchFamily="34" charset="0"/>
        </a:defRPr>
      </a:lvl6pPr>
      <a:lvl7pPr marL="914400" algn="ctr" defTabSz="1120775" rtl="0" eaLnBrk="1" fontAlgn="base" hangingPunct="1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itchFamily="34" charset="0"/>
        </a:defRPr>
      </a:lvl7pPr>
      <a:lvl8pPr marL="1371600" algn="ctr" defTabSz="1120775" rtl="0" eaLnBrk="1" fontAlgn="base" hangingPunct="1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itchFamily="34" charset="0"/>
        </a:defRPr>
      </a:lvl8pPr>
      <a:lvl9pPr marL="1828800" algn="ctr" defTabSz="1120775" rtl="0" eaLnBrk="1" fontAlgn="base" hangingPunct="1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itchFamily="34" charset="0"/>
        </a:defRPr>
      </a:lvl9pPr>
    </p:titleStyle>
    <p:bodyStyle>
      <a:lvl1pPr marL="419100" indent="-419100" algn="l" defTabSz="112077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09638" indent="-349250" algn="l" defTabSz="112077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400175" indent="-279400" algn="l" defTabSz="112077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62150" indent="-279400" algn="l" defTabSz="112077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22538" indent="-279400" algn="l" defTabSz="112077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083403" indent="-280309" algn="l" defTabSz="1121237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644021" indent="-280309" algn="l" defTabSz="1121237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04640" indent="-280309" algn="l" defTabSz="1121237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765258" indent="-280309" algn="l" defTabSz="1121237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12123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0619" algn="l" defTabSz="112123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1237" algn="l" defTabSz="112123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1856" algn="l" defTabSz="112123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2475" algn="l" defTabSz="112123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3093" algn="l" defTabSz="112123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63712" algn="l" defTabSz="112123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24330" algn="l" defTabSz="112123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84949" algn="l" defTabSz="112123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.waible@lrasha.d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4_Seiter_Din_lang_auss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621" y="3175"/>
            <a:ext cx="7778750" cy="813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5905351" y="1334046"/>
            <a:ext cx="3627274" cy="6131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/>
          <a:lstStyle>
            <a:lvl1pPr eaLnBrk="0" hangingPunct="0"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>
              <a:lnSpc>
                <a:spcPct val="192000"/>
              </a:lnSpc>
            </a:pPr>
            <a:r>
              <a:rPr lang="de-DE" altLang="de-DE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Verfahrenslotsen </a:t>
            </a:r>
            <a:r>
              <a:rPr lang="de-DE" alt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sind Wegweiser </a:t>
            </a:r>
          </a:p>
          <a:p>
            <a:pPr algn="ctr" defTabSz="914400">
              <a:lnSpc>
                <a:spcPct val="192000"/>
              </a:lnSpc>
            </a:pPr>
            <a:endParaRPr lang="de-DE" altLang="de-DE" sz="1400" b="1" dirty="0">
              <a:solidFill>
                <a:srgbClr val="000000"/>
              </a:solidFill>
              <a:latin typeface="+mn-lt"/>
            </a:endParaRPr>
          </a:p>
          <a:p>
            <a:pPr algn="ctr" defTabSz="914400">
              <a:lnSpc>
                <a:spcPct val="192000"/>
              </a:lnSpc>
            </a:pPr>
            <a:endParaRPr lang="de-DE" altLang="de-DE" sz="1400" b="1" dirty="0">
              <a:solidFill>
                <a:srgbClr val="000000"/>
              </a:solidFill>
              <a:latin typeface="+mn-lt"/>
            </a:endParaRPr>
          </a:p>
          <a:p>
            <a:pPr algn="ctr" defTabSz="914400">
              <a:lnSpc>
                <a:spcPct val="192000"/>
              </a:lnSpc>
            </a:pPr>
            <a:endParaRPr lang="de-DE" altLang="de-DE" sz="1400" b="1" dirty="0">
              <a:solidFill>
                <a:srgbClr val="000000"/>
              </a:solidFill>
              <a:latin typeface="+mn-lt"/>
            </a:endParaRPr>
          </a:p>
          <a:p>
            <a:pPr algn="ctr" defTabSz="914400">
              <a:lnSpc>
                <a:spcPct val="192000"/>
              </a:lnSpc>
            </a:pPr>
            <a:endParaRPr lang="de-DE" altLang="de-DE" sz="1400" b="1" dirty="0">
              <a:solidFill>
                <a:srgbClr val="000000"/>
              </a:solidFill>
              <a:latin typeface="+mn-lt"/>
            </a:endParaRPr>
          </a:p>
          <a:p>
            <a:pPr algn="ctr" defTabSz="914400">
              <a:lnSpc>
                <a:spcPct val="192000"/>
              </a:lnSpc>
            </a:pPr>
            <a:endParaRPr lang="de-DE" altLang="de-DE" sz="1400" b="1" dirty="0">
              <a:solidFill>
                <a:srgbClr val="000000"/>
              </a:solidFill>
              <a:latin typeface="+mn-lt"/>
            </a:endParaRPr>
          </a:p>
          <a:p>
            <a:pPr algn="ctr" defTabSz="914400">
              <a:lnSpc>
                <a:spcPct val="192000"/>
              </a:lnSpc>
            </a:pPr>
            <a:endParaRPr lang="de-DE" altLang="de-DE" sz="1400" b="1" dirty="0">
              <a:solidFill>
                <a:srgbClr val="000000"/>
              </a:solidFill>
              <a:latin typeface="+mn-lt"/>
            </a:endParaRPr>
          </a:p>
          <a:p>
            <a:pPr algn="ctr" defTabSz="914400">
              <a:lnSpc>
                <a:spcPct val="192000"/>
              </a:lnSpc>
            </a:pPr>
            <a:endParaRPr lang="de-DE" altLang="de-DE" sz="12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>
              <a:lnSpc>
                <a:spcPct val="192000"/>
              </a:lnSpc>
            </a:pPr>
            <a:r>
              <a:rPr lang="de-DE" altLang="de-DE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</a:t>
            </a:r>
            <a:r>
              <a:rPr lang="de-DE" altLang="de-DE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altLang="de-DE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>
              <a:lnSpc>
                <a:spcPct val="192000"/>
              </a:lnSpc>
            </a:pPr>
            <a:r>
              <a:rPr lang="de-DE" altLang="de-DE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unterstützen</a:t>
            </a:r>
            <a:r>
              <a:rPr lang="de-DE" altLang="de-DE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de-DE" altLang="de-DE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>
              <a:lnSpc>
                <a:spcPct val="192000"/>
              </a:lnSpc>
            </a:pPr>
            <a:r>
              <a:rPr lang="de-DE" altLang="de-DE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begleiten</a:t>
            </a:r>
          </a:p>
          <a:p>
            <a:pPr algn="ctr" defTabSz="914400">
              <a:lnSpc>
                <a:spcPct val="192000"/>
              </a:lnSpc>
            </a:pPr>
            <a:r>
              <a:rPr lang="de-DE" altLang="de-DE" sz="1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beraten</a:t>
            </a:r>
          </a:p>
          <a:p>
            <a:pPr algn="ctr" defTabSz="914400">
              <a:lnSpc>
                <a:spcPct val="192000"/>
              </a:lnSpc>
            </a:pPr>
            <a:r>
              <a:rPr lang="de-DE" altLang="de-DE" sz="1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informieren</a:t>
            </a:r>
          </a:p>
          <a:p>
            <a:pPr defTabSz="914400"/>
            <a:endParaRPr lang="de-DE" altLang="de-DE" sz="1200" dirty="0">
              <a:solidFill>
                <a:srgbClr val="000000"/>
              </a:solidFill>
              <a:latin typeface="Arial" charset="0"/>
            </a:endParaRPr>
          </a:p>
          <a:p>
            <a:pPr defTabSz="914400"/>
            <a:endParaRPr lang="de-DE" altLang="de-DE" sz="1200" dirty="0">
              <a:solidFill>
                <a:srgbClr val="000000"/>
              </a:solidFill>
              <a:latin typeface="Arial" charset="0"/>
            </a:endParaRPr>
          </a:p>
          <a:p>
            <a:pPr defTabSz="914400">
              <a:lnSpc>
                <a:spcPct val="192000"/>
              </a:lnSpc>
            </a:pPr>
            <a:endParaRPr lang="de-DE" altLang="de-DE" sz="1400" b="1" dirty="0">
              <a:solidFill>
                <a:srgbClr val="000000"/>
              </a:solidFill>
              <a:latin typeface="Arial" charset="0"/>
            </a:endParaRPr>
          </a:p>
          <a:p>
            <a:pPr defTabSz="914400"/>
            <a:endParaRPr lang="de-DE" altLang="de-DE" sz="1200" b="1" dirty="0">
              <a:solidFill>
                <a:srgbClr val="000000"/>
              </a:solidFill>
              <a:latin typeface="Arial" charset="0"/>
            </a:endParaRPr>
          </a:p>
          <a:p>
            <a:pPr defTabSz="914400"/>
            <a:endParaRPr lang="de-DE" altLang="de-DE" sz="1200" b="1" dirty="0">
              <a:solidFill>
                <a:srgbClr val="000000"/>
              </a:solidFill>
              <a:latin typeface="Arial" charset="0"/>
            </a:endParaRPr>
          </a:p>
          <a:p>
            <a:pPr defTabSz="914400"/>
            <a:endParaRPr lang="de-DE" altLang="de-DE" sz="1200" b="1" dirty="0">
              <a:solidFill>
                <a:srgbClr val="000000"/>
              </a:solidFill>
              <a:latin typeface="Arial" charset="0"/>
            </a:endParaRPr>
          </a:p>
          <a:p>
            <a:pPr defTabSz="914400"/>
            <a:endParaRPr lang="de-DE" altLang="de-DE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702918FF-F141-481D-9B40-D6AAF787EC5B}"/>
              </a:ext>
            </a:extLst>
          </p:cNvPr>
          <p:cNvSpPr/>
          <p:nvPr/>
        </p:nvSpPr>
        <p:spPr>
          <a:xfrm>
            <a:off x="2175159" y="1332453"/>
            <a:ext cx="3585877" cy="5536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92000"/>
              </a:lnSpc>
            </a:pPr>
            <a:endParaRPr lang="de-DE" altLang="de-DE" sz="1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>
              <a:lnSpc>
                <a:spcPct val="192000"/>
              </a:lnSpc>
            </a:pPr>
            <a:r>
              <a:rPr lang="de-DE" altLang="de-DE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Ihre </a:t>
            </a:r>
            <a:r>
              <a:rPr lang="de-DE" altLang="de-DE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Verfahrenslotsin und </a:t>
            </a:r>
          </a:p>
          <a:p>
            <a:pPr algn="ctr" defTabSz="914400">
              <a:lnSpc>
                <a:spcPct val="192000"/>
              </a:lnSpc>
            </a:pPr>
            <a:r>
              <a:rPr lang="de-DE" altLang="de-DE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Ansprechpartnerin im Landkreis</a:t>
            </a:r>
            <a:br>
              <a:rPr lang="de-DE" altLang="de-DE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Schwäbisch Hall:</a:t>
            </a:r>
          </a:p>
          <a:p>
            <a:pPr algn="ctr" defTabSz="914400">
              <a:lnSpc>
                <a:spcPct val="192000"/>
              </a:lnSpc>
            </a:pPr>
            <a:r>
              <a:rPr lang="de-DE" altLang="de-DE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Frau Waible </a:t>
            </a:r>
          </a:p>
          <a:p>
            <a:pPr algn="ctr" defTabSz="914400">
              <a:lnSpc>
                <a:spcPct val="192000"/>
              </a:lnSpc>
            </a:pPr>
            <a:r>
              <a:rPr lang="de-DE" altLang="de-DE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Tel.: </a:t>
            </a:r>
            <a:r>
              <a:rPr lang="de-DE" altLang="de-DE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0791/755-7984 </a:t>
            </a:r>
            <a:endParaRPr lang="de-DE" altLang="de-DE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>
              <a:lnSpc>
                <a:spcPct val="192000"/>
              </a:lnSpc>
            </a:pPr>
            <a:r>
              <a:rPr lang="de-DE" altLang="de-DE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Fax: </a:t>
            </a:r>
            <a:r>
              <a:rPr lang="de-DE" altLang="de-DE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0791/755-97984</a:t>
            </a:r>
            <a:endParaRPr lang="de-DE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>
              <a:lnSpc>
                <a:spcPct val="192000"/>
              </a:lnSpc>
            </a:pPr>
            <a:r>
              <a:rPr lang="de-DE" altLang="de-DE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de-DE" altLang="de-DE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j.waible@lrasha.de</a:t>
            </a:r>
            <a:endParaRPr lang="de-DE" altLang="de-DE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/>
            <a:endParaRPr lang="de-DE" altLang="de-DE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/>
            <a:r>
              <a:rPr lang="de-DE" altLang="de-DE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Landratsamt </a:t>
            </a:r>
            <a:r>
              <a:rPr lang="de-DE" altLang="de-DE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Schwäbisch Hall</a:t>
            </a:r>
          </a:p>
          <a:p>
            <a:pPr algn="ctr" defTabSz="914400"/>
            <a:r>
              <a:rPr lang="de-DE" altLang="de-DE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-Jugendamt-</a:t>
            </a:r>
          </a:p>
          <a:p>
            <a:pPr algn="ctr" defTabSz="914400"/>
            <a:r>
              <a:rPr lang="de-DE" altLang="de-DE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Münzstraße 1</a:t>
            </a:r>
          </a:p>
          <a:p>
            <a:pPr algn="ctr" defTabSz="914400"/>
            <a:r>
              <a:rPr lang="de-DE" altLang="de-DE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74523 Schwäbisch Hall</a:t>
            </a:r>
          </a:p>
          <a:p>
            <a:pPr algn="ctr" defTabSz="914400">
              <a:lnSpc>
                <a:spcPct val="192000"/>
              </a:lnSpc>
            </a:pPr>
            <a:r>
              <a:rPr lang="de-DE" altLang="de-DE" sz="1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Internetseite:</a:t>
            </a:r>
            <a:r>
              <a:rPr lang="de-DE" altLang="de-DE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defTabSz="914400">
              <a:lnSpc>
                <a:spcPct val="192000"/>
              </a:lnSpc>
            </a:pPr>
            <a:endParaRPr lang="de-DE" altLang="de-DE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/>
            <a:r>
              <a:rPr lang="de-DE" altLang="de-DE" sz="9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Herausgeber: </a:t>
            </a:r>
          </a:p>
          <a:p>
            <a:pPr algn="ctr" defTabSz="914400"/>
            <a:r>
              <a:rPr lang="de-DE" altLang="de-DE" sz="9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Landratsamt Schwäbisch Hall, Jugendamt </a:t>
            </a:r>
          </a:p>
          <a:p>
            <a:pPr algn="ctr" defTabSz="914400"/>
            <a:r>
              <a:rPr lang="de-DE" altLang="de-DE" sz="9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2024</a:t>
            </a:r>
          </a:p>
          <a:p>
            <a:pPr algn="ctr" defTabSz="914400"/>
            <a:r>
              <a:rPr lang="de-DE" altLang="de-DE" sz="9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 Fotos: </a:t>
            </a:r>
            <a:r>
              <a:rPr lang="de-DE" altLang="de-DE" sz="9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Pixabay </a:t>
            </a:r>
            <a:endParaRPr lang="de-DE" altLang="de-DE" sz="9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afik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133" y="1838102"/>
            <a:ext cx="1924050" cy="293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4_Seiter_Din_lang_inn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2" y="0"/>
            <a:ext cx="7778750" cy="814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-71611" y="1838102"/>
            <a:ext cx="316865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/>
            <a:endParaRPr lang="de-DE" altLang="de-DE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088629" y="1406054"/>
            <a:ext cx="37444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0" hangingPunct="0"/>
            <a:endParaRPr lang="de-DE" sz="1400" b="1" dirty="0">
              <a:solidFill>
                <a:srgbClr val="000000"/>
              </a:solidFill>
              <a:latin typeface="+mn-lt"/>
            </a:endParaRPr>
          </a:p>
          <a:p>
            <a:pPr algn="ctr" defTabSz="914400" eaLnBrk="0" hangingPunct="0"/>
            <a:endParaRPr lang="de-DE" sz="1400" b="1" dirty="0">
              <a:solidFill>
                <a:srgbClr val="000000"/>
              </a:solidFill>
              <a:latin typeface="+mn-lt"/>
            </a:endParaRPr>
          </a:p>
          <a:p>
            <a:pPr algn="ctr" defTabSz="914400" eaLnBrk="0" hangingPunct="0"/>
            <a:endParaRPr lang="de-DE" sz="1400" b="1" dirty="0">
              <a:solidFill>
                <a:srgbClr val="000000"/>
              </a:solidFill>
              <a:latin typeface="+mn-lt"/>
            </a:endParaRPr>
          </a:p>
          <a:p>
            <a:pPr algn="ctr" defTabSz="914400" eaLnBrk="0" hangingPunct="0"/>
            <a:endParaRPr lang="de-DE" sz="1400" b="1" dirty="0">
              <a:solidFill>
                <a:srgbClr val="000000"/>
              </a:solidFill>
              <a:latin typeface="+mn-lt"/>
            </a:endParaRPr>
          </a:p>
          <a:p>
            <a:pPr algn="ctr" defTabSz="914400" eaLnBrk="0" hangingPunct="0"/>
            <a:endParaRPr lang="de-DE" sz="1400" b="1" dirty="0">
              <a:solidFill>
                <a:srgbClr val="000000"/>
              </a:solidFill>
              <a:latin typeface="+mn-lt"/>
            </a:endParaRPr>
          </a:p>
          <a:p>
            <a:pPr algn="ctr" defTabSz="914400" eaLnBrk="0" hangingPunct="0"/>
            <a:endParaRPr lang="de-DE" sz="1400" b="1" dirty="0">
              <a:solidFill>
                <a:srgbClr val="000000"/>
              </a:solidFill>
              <a:latin typeface="+mn-lt"/>
            </a:endParaRPr>
          </a:p>
          <a:p>
            <a:pPr algn="ctr" defTabSz="914400" eaLnBrk="0" hangingPunct="0"/>
            <a:endParaRPr lang="de-DE" sz="1400" b="1" dirty="0">
              <a:solidFill>
                <a:srgbClr val="000000"/>
              </a:solidFill>
              <a:latin typeface="+mn-lt"/>
            </a:endParaRPr>
          </a:p>
          <a:p>
            <a:pPr algn="ctr" defTabSz="914400" eaLnBrk="0" hangingPunct="0"/>
            <a:endParaRPr lang="de-DE" sz="1400" b="1" dirty="0">
              <a:solidFill>
                <a:srgbClr val="000000"/>
              </a:solidFill>
              <a:latin typeface="+mn-lt"/>
            </a:endParaRPr>
          </a:p>
          <a:p>
            <a:pPr algn="ctr" defTabSz="914400" eaLnBrk="0" hangingPunct="0"/>
            <a:endParaRPr lang="de-DE" sz="1400" b="1" dirty="0" smtClean="0">
              <a:solidFill>
                <a:srgbClr val="000000"/>
              </a:solidFill>
              <a:latin typeface="+mn-lt"/>
            </a:endParaRPr>
          </a:p>
          <a:p>
            <a:pPr algn="ctr" defTabSz="914400" eaLnBrk="0" hangingPunct="0"/>
            <a:endParaRPr lang="de-DE" sz="1400" b="1" dirty="0">
              <a:solidFill>
                <a:srgbClr val="000000"/>
              </a:solidFill>
              <a:latin typeface="+mn-lt"/>
            </a:endParaRPr>
          </a:p>
          <a:p>
            <a:pPr algn="ctr" defTabSz="914400" eaLnBrk="0" hangingPunct="0"/>
            <a:endParaRPr lang="de-DE" sz="1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eaLnBrk="0" hangingPunct="0"/>
            <a:r>
              <a:rPr lang="de-DE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Aber </a:t>
            </a:r>
            <a:r>
              <a:rPr lang="de-DE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genau ist ein Verfahrenslotse?</a:t>
            </a:r>
          </a:p>
          <a:p>
            <a:pPr defTabSz="914400" eaLnBrk="0" hangingPunct="0"/>
            <a:endParaRPr lang="de-DE" sz="1200" dirty="0">
              <a:solidFill>
                <a:srgbClr val="000000"/>
              </a:solidFill>
              <a:latin typeface="+mn-lt"/>
            </a:endParaRPr>
          </a:p>
          <a:p>
            <a:pPr algn="ctr" defTabSz="914400" eaLnBrk="0" hangingPunct="0"/>
            <a:r>
              <a:rPr lang="de-DE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 Verfahrenslotse ist eine Ansprechperson für junge Menschen mit (drohender) Behinderung und </a:t>
            </a:r>
          </a:p>
          <a:p>
            <a:pPr algn="ctr" defTabSz="914400" eaLnBrk="0" hangingPunct="0"/>
            <a:r>
              <a:rPr lang="de-DE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ihrer Familien. </a:t>
            </a:r>
          </a:p>
          <a:p>
            <a:pPr algn="ctr" defTabSz="914400" eaLnBrk="0" hangingPunct="0"/>
            <a:endParaRPr lang="de-DE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eaLnBrk="0" hangingPunct="0"/>
            <a:r>
              <a:rPr lang="de-DE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 unterstützen die jungen Menschen darin, ihre Rechte durchzusetzen und ihre Ansprüche auf Leistungen zu verwirklichen. Die Verfahrenslotsen sind im Sozialgesetzbuch SGB VIII, Paragraf 10b verankert.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082CC59-664E-4542-8567-736FCD1D1049}"/>
              </a:ext>
            </a:extLst>
          </p:cNvPr>
          <p:cNvSpPr/>
          <p:nvPr/>
        </p:nvSpPr>
        <p:spPr>
          <a:xfrm>
            <a:off x="5761037" y="1406054"/>
            <a:ext cx="367002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de-DE" altLang="de-DE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sind da für</a:t>
            </a:r>
          </a:p>
          <a:p>
            <a:pPr algn="ctr" defTabSz="914400"/>
            <a:endParaRPr lang="de-DE" altLang="de-DE" sz="1200" dirty="0">
              <a:solidFill>
                <a:srgbClr val="000000"/>
              </a:solidFill>
            </a:endParaRPr>
          </a:p>
          <a:p>
            <a:pPr marL="171450" indent="-171450" algn="ctr" defTabSz="914400">
              <a:buFont typeface="Arial" panose="020B0604020202020204" pitchFamily="34" charset="0"/>
              <a:buChar char="•"/>
            </a:pPr>
            <a:r>
              <a:rPr lang="de-DE" altLang="de-DE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Kinder, Jugendliche sowie junge Volljährige </a:t>
            </a:r>
            <a:br>
              <a:rPr lang="de-DE" altLang="de-DE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einer bestehenden oder drohenden Behinderung </a:t>
            </a:r>
          </a:p>
          <a:p>
            <a:pPr marL="171450" indent="-171450" algn="ctr" defTabSz="914400">
              <a:buFont typeface="Arial" panose="020B0604020202020204" pitchFamily="34" charset="0"/>
              <a:buChar char="•"/>
            </a:pPr>
            <a:r>
              <a:rPr lang="de-DE" altLang="de-DE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Mütter, Väter, Pflegeeltern</a:t>
            </a:r>
          </a:p>
          <a:p>
            <a:pPr marL="171450" indent="-171450" algn="ctr" defTabSz="914400">
              <a:buFont typeface="Arial" panose="020B0604020202020204" pitchFamily="34" charset="0"/>
              <a:buChar char="•"/>
            </a:pPr>
            <a:r>
              <a:rPr lang="de-DE" altLang="de-DE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Personensorge- und Erziehungsberechtigte</a:t>
            </a:r>
          </a:p>
          <a:p>
            <a:pPr marL="171450" indent="-171450" algn="ctr" defTabSz="914400">
              <a:buFont typeface="Arial" panose="020B0604020202020204" pitchFamily="34" charset="0"/>
              <a:buChar char="•"/>
            </a:pPr>
            <a:r>
              <a:rPr lang="de-DE" altLang="de-DE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Gesetzliche BetreuerInnen</a:t>
            </a:r>
          </a:p>
          <a:p>
            <a:pPr marL="171450" indent="-171450" algn="ctr" defTabSz="914400">
              <a:buFont typeface="Arial" panose="020B0604020202020204" pitchFamily="34" charset="0"/>
              <a:buChar char="•"/>
            </a:pPr>
            <a:endParaRPr lang="de-DE" altLang="de-DE" sz="1200" dirty="0">
              <a:solidFill>
                <a:srgbClr val="000000"/>
              </a:solidFill>
            </a:endParaRPr>
          </a:p>
          <a:p>
            <a:pPr marL="171450" indent="-171450" algn="ctr" defTabSz="914400">
              <a:buFont typeface="Arial" panose="020B0604020202020204" pitchFamily="34" charset="0"/>
              <a:buChar char="•"/>
            </a:pPr>
            <a:endParaRPr lang="de-DE" altLang="de-DE" sz="1200" dirty="0">
              <a:solidFill>
                <a:srgbClr val="000000"/>
              </a:solidFill>
            </a:endParaRPr>
          </a:p>
          <a:p>
            <a:pPr marL="171450" indent="-171450" algn="ctr" defTabSz="914400">
              <a:buFont typeface="Arial" panose="020B0604020202020204" pitchFamily="34" charset="0"/>
              <a:buChar char="•"/>
            </a:pPr>
            <a:endParaRPr lang="de-DE" altLang="de-DE" sz="1200" dirty="0">
              <a:solidFill>
                <a:srgbClr val="000000"/>
              </a:solidFill>
            </a:endParaRPr>
          </a:p>
          <a:p>
            <a:pPr marL="171450" indent="-171450" algn="ctr" defTabSz="914400">
              <a:buFont typeface="Arial" panose="020B0604020202020204" pitchFamily="34" charset="0"/>
              <a:buChar char="•"/>
            </a:pPr>
            <a:endParaRPr lang="de-DE" altLang="de-DE" sz="1200" dirty="0">
              <a:solidFill>
                <a:srgbClr val="000000"/>
              </a:solidFill>
            </a:endParaRPr>
          </a:p>
          <a:p>
            <a:pPr algn="ctr" defTabSz="914400"/>
            <a:endParaRPr lang="de-DE" altLang="de-DE" sz="1200" dirty="0">
              <a:solidFill>
                <a:srgbClr val="000000"/>
              </a:solidFill>
            </a:endParaRPr>
          </a:p>
          <a:p>
            <a:pPr algn="ctr" defTabSz="914400"/>
            <a:endParaRPr lang="de-DE" altLang="de-DE" sz="1200" dirty="0">
              <a:solidFill>
                <a:srgbClr val="000000"/>
              </a:solidFill>
            </a:endParaRPr>
          </a:p>
          <a:p>
            <a:pPr algn="ctr" defTabSz="914400"/>
            <a:endParaRPr lang="de-DE" altLang="de-DE" sz="1200" dirty="0">
              <a:solidFill>
                <a:srgbClr val="000000"/>
              </a:solidFill>
            </a:endParaRPr>
          </a:p>
          <a:p>
            <a:pPr algn="ctr" defTabSz="914400"/>
            <a:endParaRPr lang="de-DE" altLang="de-DE" sz="1200" dirty="0">
              <a:solidFill>
                <a:srgbClr val="000000"/>
              </a:solidFill>
            </a:endParaRPr>
          </a:p>
          <a:p>
            <a:pPr algn="ctr" defTabSz="914400"/>
            <a:endParaRPr lang="de-DE" altLang="de-DE" sz="1200" dirty="0">
              <a:solidFill>
                <a:srgbClr val="000000"/>
              </a:solidFill>
            </a:endParaRPr>
          </a:p>
          <a:p>
            <a:pPr algn="ctr" defTabSz="914400"/>
            <a:endParaRPr lang="de-DE" altLang="de-DE" sz="1200" b="1" dirty="0">
              <a:solidFill>
                <a:srgbClr val="000000"/>
              </a:solidFill>
            </a:endParaRPr>
          </a:p>
          <a:p>
            <a:pPr algn="ctr" defTabSz="914400"/>
            <a:endParaRPr lang="de-DE" altLang="de-DE" sz="1400" b="1" dirty="0">
              <a:solidFill>
                <a:srgbClr val="000000"/>
              </a:solidFill>
            </a:endParaRPr>
          </a:p>
          <a:p>
            <a:pPr algn="ctr" defTabSz="914400"/>
            <a:r>
              <a:rPr lang="de-DE" altLang="de-DE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wir für Sie tun können</a:t>
            </a:r>
          </a:p>
          <a:p>
            <a:pPr algn="ctr" defTabSz="914400"/>
            <a:endParaRPr lang="de-DE" altLang="de-DE" sz="1200" dirty="0">
              <a:solidFill>
                <a:srgbClr val="000000"/>
              </a:solidFill>
            </a:endParaRPr>
          </a:p>
          <a:p>
            <a:pPr algn="ctr" defTabSz="914400"/>
            <a:r>
              <a:rPr lang="de-DE" altLang="de-DE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Beratung erfolgt zu allen Leistungen, schwerpunktmäßig zur Eingliederungshilfe.</a:t>
            </a:r>
          </a:p>
          <a:p>
            <a:pPr algn="ctr" defTabSz="914400"/>
            <a:endParaRPr lang="de-DE" altLang="de-DE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/>
            <a:r>
              <a:rPr lang="de-DE" altLang="de-DE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Begleitung und Unterstützung im gesamten Rehabilitationsverfahren.</a:t>
            </a:r>
          </a:p>
          <a:p>
            <a:pPr algn="ctr" defTabSz="914400"/>
            <a:endParaRPr lang="de-DE" altLang="de-DE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/>
            <a:r>
              <a:rPr lang="de-DE" altLang="de-DE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Informationen über weitere Hilfs- und Beratungsangebote 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9704" y="2990230"/>
            <a:ext cx="2505075" cy="1927954"/>
          </a:xfrm>
          <a:prstGeom prst="rect">
            <a:avLst/>
          </a:prstGeom>
        </p:spPr>
      </p:pic>
      <p:pic>
        <p:nvPicPr>
          <p:cNvPr id="12" name="Grafik 11"/>
          <p:cNvPicPr/>
          <p:nvPr/>
        </p:nvPicPr>
        <p:blipFill>
          <a:blip r:embed="rId4"/>
          <a:stretch>
            <a:fillRect/>
          </a:stretch>
        </p:blipFill>
        <p:spPr>
          <a:xfrm>
            <a:off x="2231454" y="1478061"/>
            <a:ext cx="3457575" cy="194421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Flyer_4-Seiter (1)</Template>
  <TotalTime>0</TotalTime>
  <Words>168</Words>
  <Application>Microsoft Office PowerPoint</Application>
  <PresentationFormat>Benutzerdefiniert</PresentationFormat>
  <Paragraphs>77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5" baseType="lpstr">
      <vt:lpstr>Arial</vt:lpstr>
      <vt:lpstr>Calibri</vt:lpstr>
      <vt:lpstr>Larissa</vt:lpstr>
      <vt:lpstr>PowerPoint-Präsentation</vt:lpstr>
      <vt:lpstr>PowerPoint-Präsentation</vt:lpstr>
    </vt:vector>
  </TitlesOfParts>
  <Company>Landratsamt Schwäbisch Hall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Waible, Jasmin</dc:creator>
  <cp:lastModifiedBy>Waible, Jasmin</cp:lastModifiedBy>
  <cp:revision>27</cp:revision>
  <cp:lastPrinted>2024-05-14T08:41:17Z</cp:lastPrinted>
  <dcterms:created xsi:type="dcterms:W3CDTF">2024-05-07T07:53:06Z</dcterms:created>
  <dcterms:modified xsi:type="dcterms:W3CDTF">2024-05-21T06:18:22Z</dcterms:modified>
</cp:coreProperties>
</file>